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398" r:id="rId4"/>
    <p:sldId id="465" r:id="rId5"/>
    <p:sldId id="464" r:id="rId6"/>
    <p:sldId id="483" r:id="rId7"/>
    <p:sldId id="412" r:id="rId8"/>
    <p:sldId id="411" r:id="rId9"/>
    <p:sldId id="419" r:id="rId10"/>
    <p:sldId id="420" r:id="rId11"/>
    <p:sldId id="484" r:id="rId12"/>
    <p:sldId id="414" r:id="rId13"/>
    <p:sldId id="479" r:id="rId14"/>
    <p:sldId id="478" r:id="rId15"/>
    <p:sldId id="466" r:id="rId16"/>
    <p:sldId id="462" r:id="rId17"/>
    <p:sldId id="482" r:id="rId18"/>
    <p:sldId id="409" r:id="rId19"/>
    <p:sldId id="480" r:id="rId20"/>
    <p:sldId id="4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72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dirty="0"/>
          </a:p>
        </p:txBody>
      </p:sp>
    </p:spTree>
    <p:extLst>
      <p:ext uri="{BB962C8B-B14F-4D97-AF65-F5344CB8AC3E}">
        <p14:creationId xmlns:p14="http://schemas.microsoft.com/office/powerpoint/2010/main" val="52143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47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16810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10/End%20to%20End%20ALV%20with%20ID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10/S4HANA%20End%20to%20End%20PoC%20of%20list%20report.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ALV IDA ( Integrated  Data Access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59909" y="3490626"/>
            <a:ext cx="11704948" cy="923330"/>
          </a:xfrm>
          <a:prstGeom prst="rect">
            <a:avLst/>
          </a:prstGeom>
        </p:spPr>
        <p:txBody>
          <a:bodyPr wrap="square">
            <a:spAutoFit/>
          </a:bodyPr>
          <a:lstStyle/>
          <a:p>
            <a:r>
              <a:rPr lang="en-US" dirty="0">
                <a:solidFill>
                  <a:srgbClr val="202124"/>
                </a:solidFill>
                <a:latin typeface="arial" panose="020B0604020202020204" pitchFamily="34" charset="0"/>
              </a:rPr>
              <a:t>Overview. </a:t>
            </a:r>
            <a:r>
              <a:rPr lang="en-US" b="1" dirty="0">
                <a:solidFill>
                  <a:srgbClr val="202124"/>
                </a:solidFill>
                <a:latin typeface="arial" panose="020B0604020202020204" pitchFamily="34" charset="0"/>
              </a:rPr>
              <a:t>ALV</a:t>
            </a:r>
            <a:r>
              <a:rPr lang="en-US" dirty="0">
                <a:solidFill>
                  <a:srgbClr val="202124"/>
                </a:solidFill>
                <a:latin typeface="arial" panose="020B0604020202020204" pitchFamily="34" charset="0"/>
              </a:rPr>
              <a:t> with </a:t>
            </a:r>
            <a:r>
              <a:rPr lang="en-US" b="1" dirty="0">
                <a:solidFill>
                  <a:srgbClr val="202124"/>
                </a:solidFill>
                <a:latin typeface="arial" panose="020B0604020202020204" pitchFamily="34" charset="0"/>
              </a:rPr>
              <a:t>IDA</a:t>
            </a:r>
            <a:r>
              <a:rPr lang="en-US" dirty="0">
                <a:solidFill>
                  <a:srgbClr val="202124"/>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endParaRPr lang="en-US" dirty="0"/>
          </a:p>
        </p:txBody>
      </p:sp>
      <p:pic>
        <p:nvPicPr>
          <p:cNvPr id="10"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261764" y="1005924"/>
            <a:ext cx="11545200" cy="213480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58938" y="1254063"/>
            <a:ext cx="11847619" cy="4561905"/>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ALV with IDA Introduction</a:t>
            </a:r>
            <a:endParaRPr lang="en-US" sz="3600" b="1" dirty="0">
              <a:latin typeface="Cooper Black" panose="0208090404030B020404" pitchFamily="18" charset="0"/>
            </a:endParaRPr>
          </a:p>
        </p:txBody>
      </p:sp>
    </p:spTree>
    <p:extLst>
      <p:ext uri="{BB962C8B-B14F-4D97-AF65-F5344CB8AC3E}">
        <p14:creationId xmlns:p14="http://schemas.microsoft.com/office/powerpoint/2010/main" val="1731679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Implementing ALV IDA Integrated Data Access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46681" y="1288474"/>
            <a:ext cx="9209524" cy="5076190"/>
          </a:xfrm>
          <a:prstGeom prst="rect">
            <a:avLst/>
          </a:prstGeom>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Cooper Black" panose="0208090404030B020404" pitchFamily="18" charset="0"/>
              </a:rPr>
              <a:t>Exercise 17</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521431" cy="400110"/>
          </a:xfrm>
          <a:prstGeom prst="rect">
            <a:avLst/>
          </a:prstGeom>
        </p:spPr>
        <p:txBody>
          <a:bodyPr wrap="none">
            <a:spAutoFit/>
          </a:bodyPr>
          <a:lstStyle/>
          <a:p>
            <a:r>
              <a:rPr lang="en-US" sz="2000" dirty="0">
                <a:hlinkClick r:id="rId3"/>
              </a:rPr>
              <a:t>S/4HANA End to End PoC of ALV </a:t>
            </a:r>
            <a:r>
              <a:rPr lang="en-US" sz="2000" dirty="0" smtClean="0">
                <a:hlinkClick r:id="rId3"/>
              </a:rPr>
              <a:t>IDA Code</a:t>
            </a:r>
            <a:endParaRPr lang="en-US" sz="2000" dirty="0"/>
          </a:p>
        </p:txBody>
      </p:sp>
      <p:pic>
        <p:nvPicPr>
          <p:cNvPr id="6146" name="Picture 2" descr="50,221 Progress Report Illustrations &amp; Clip Art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9" y="1781051"/>
            <a:ext cx="58293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4098" name="Picture 2" descr="Instructiona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t="10850" b="10444"/>
          <a:stretch/>
        </p:blipFill>
        <p:spPr bwMode="auto">
          <a:xfrm>
            <a:off x="1851843" y="71200"/>
            <a:ext cx="8586216" cy="6757867"/>
          </a:xfrm>
          <a:prstGeom prst="rect">
            <a:avLst/>
          </a:prstGeom>
          <a:noFill/>
          <a:extLst>
            <a:ext uri="{909E8E84-426E-40DD-AFC4-6F175D3DCCD1}">
              <a14:hiddenFill xmlns:a14="http://schemas.microsoft.com/office/drawing/2010/main">
                <a:solidFill>
                  <a:srgbClr val="FFFFFF"/>
                </a:solidFill>
              </a14:hiddenFill>
            </a:ext>
          </a:extLst>
        </p:spPr>
      </p:pic>
      <p:sp>
        <p:nvSpPr>
          <p:cNvPr id="2" name="Pentagon 1"/>
          <p:cNvSpPr/>
          <p:nvPr/>
        </p:nvSpPr>
        <p:spPr>
          <a:xfrm rot="21072427">
            <a:off x="3566321" y="1185505"/>
            <a:ext cx="5461994" cy="188098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Certification Guidance</a:t>
            </a:r>
            <a:endParaRPr lang="en-US" sz="4400" b="1" dirty="0"/>
          </a:p>
        </p:txBody>
      </p:sp>
    </p:spTree>
    <p:extLst>
      <p:ext uri="{BB962C8B-B14F-4D97-AF65-F5344CB8AC3E}">
        <p14:creationId xmlns:p14="http://schemas.microsoft.com/office/powerpoint/2010/main" val="2074656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Premium Vector | Flat business deal concept"/>
          <p:cNvPicPr>
            <a:picLocks noChangeAspect="1" noChangeArrowheads="1"/>
          </p:cNvPicPr>
          <p:nvPr/>
        </p:nvPicPr>
        <p:blipFill rotWithShape="1">
          <a:blip r:embed="rId3">
            <a:extLst>
              <a:ext uri="{28A0092B-C50C-407E-A947-70E740481C1C}">
                <a14:useLocalDpi xmlns:a14="http://schemas.microsoft.com/office/drawing/2010/main" val="0"/>
              </a:ext>
            </a:extLst>
          </a:blip>
          <a:srcRect b="8116"/>
          <a:stretch/>
        </p:blipFill>
        <p:spPr bwMode="auto">
          <a:xfrm>
            <a:off x="2302421" y="23711"/>
            <a:ext cx="7453313" cy="684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22844"/>
            <a:ext cx="12204433" cy="5905041"/>
          </a:xfrm>
          <a:prstGeom prst="rect">
            <a:avLst/>
          </a:prstGeom>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9196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1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 Agenda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49" y="128877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S/4HANA End to End PoC of  list report</a:t>
            </a:r>
          </a:p>
          <a:p>
            <a:pPr marL="285750" lvl="0" indent="-285750">
              <a:buFont typeface="Arial" panose="020B0604020202020204" pitchFamily="34" charset="0"/>
              <a:buChar char="•"/>
            </a:pPr>
            <a:r>
              <a:rPr lang="en-US" i="1" dirty="0"/>
              <a:t>Describing Lifecycle of App</a:t>
            </a:r>
          </a:p>
          <a:p>
            <a:pPr marL="285750" lvl="0" indent="-285750">
              <a:buFont typeface="Arial" panose="020B0604020202020204" pitchFamily="34" charset="0"/>
              <a:buChar char="•"/>
            </a:pPr>
            <a:r>
              <a:rPr lang="en-US" i="1" dirty="0"/>
              <a:t>Understanding Deployment of App’s</a:t>
            </a:r>
          </a:p>
          <a:p>
            <a:r>
              <a:rPr lang="en-US" dirty="0"/>
              <a:t> </a:t>
            </a:r>
          </a:p>
          <a:p>
            <a:r>
              <a:rPr lang="en-US" dirty="0"/>
              <a:t>--Break--</a:t>
            </a:r>
          </a:p>
          <a:p>
            <a:endParaRPr lang="en-US" dirty="0"/>
          </a:p>
          <a:p>
            <a:pPr marL="285750" lvl="0" indent="-285750">
              <a:buFont typeface="Arial" panose="020B0604020202020204" pitchFamily="34" charset="0"/>
              <a:buChar char="•"/>
            </a:pPr>
            <a:r>
              <a:rPr lang="en-US" i="1" dirty="0"/>
              <a:t>S/4HANA End to End PoC of ALV IDA ( Integrated Data Access )</a:t>
            </a:r>
          </a:p>
          <a:p>
            <a:pPr marL="285750" lvl="0" indent="-285750">
              <a:buFont typeface="Arial" panose="020B0604020202020204" pitchFamily="34" charset="0"/>
              <a:buChar char="•"/>
            </a:pPr>
            <a:r>
              <a:rPr lang="en-US" i="1" dirty="0"/>
              <a:t>Certification Guidance</a:t>
            </a:r>
          </a:p>
          <a:p>
            <a:pPr marL="285750" lvl="0" indent="-285750">
              <a:buFont typeface="Arial" panose="020B0604020202020204" pitchFamily="34" charset="0"/>
              <a:buChar char="•"/>
            </a:pPr>
            <a:r>
              <a:rPr lang="en-US" i="1" dirty="0"/>
              <a:t>Q &amp; A.</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65359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16</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3842354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Life cycle of App</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661509" y="1234793"/>
            <a:ext cx="10608000" cy="5103429"/>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r="13839"/>
          <a:stretch/>
        </p:blipFill>
        <p:spPr bwMode="auto">
          <a:xfrm>
            <a:off x="9668061" y="3539860"/>
            <a:ext cx="2497432" cy="32830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a:stretch/>
        </p:blipFill>
        <p:spPr bwMode="auto">
          <a:xfrm>
            <a:off x="26507" y="372137"/>
            <a:ext cx="2951758" cy="32830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Process of Deployment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SAP – Tera Soft 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8" y="1056860"/>
            <a:ext cx="5654349" cy="52688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2372139" y="1575935"/>
            <a:ext cx="87237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8878959" y="4903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5750</TotalTime>
  <Words>503</Words>
  <Application>Microsoft Office PowerPoint</Application>
  <PresentationFormat>Widescreen</PresentationFormat>
  <Paragraphs>73</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Candara</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529</cp:revision>
  <dcterms:created xsi:type="dcterms:W3CDTF">2016-07-10T03:33:26Z</dcterms:created>
  <dcterms:modified xsi:type="dcterms:W3CDTF">2021-05-06T09:03:21Z</dcterms:modified>
</cp:coreProperties>
</file>